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57" r:id="rId4"/>
    <p:sldId id="268" r:id="rId5"/>
    <p:sldId id="269" r:id="rId6"/>
    <p:sldId id="270" r:id="rId7"/>
    <p:sldId id="260" r:id="rId8"/>
    <p:sldId id="271" r:id="rId9"/>
    <p:sldId id="272" r:id="rId10"/>
    <p:sldId id="273" r:id="rId11"/>
    <p:sldId id="275" r:id="rId12"/>
    <p:sldId id="262" r:id="rId13"/>
    <p:sldId id="264" r:id="rId14"/>
    <p:sldId id="265" r:id="rId15"/>
    <p:sldId id="267" r:id="rId16"/>
    <p:sldId id="276" r:id="rId17"/>
    <p:sldId id="277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8A8"/>
    <a:srgbClr val="FCD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0340-A433-9041-8638-70E3F70D18EC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CD942-E0C2-2E42-9F65-128CFC1BB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98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DF130-5713-354F-89A4-4F38BED7589D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C6F29-EEB4-3E45-8110-13381ACCA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94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F16C-6690-BF4F-B2FC-D11789AAE0B9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E29-F14F-8E48-9A16-61F0E12A72C2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3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03D0-2D18-9A45-B891-5E63A6D6FA90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C402-31AB-0242-B608-0CAE656ED606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FF8B-C549-5F43-A26F-BE3021D28047}" type="datetime1">
              <a:rPr lang="en-US" smtClean="0"/>
              <a:t>4/15/15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33CF-29D3-DA49-B118-FAEA2061CB6B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4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A1B1-D8EA-0949-B6BA-0D5792AA1250}" type="datetime1">
              <a:rPr lang="en-US" smtClean="0"/>
              <a:t>4/15/15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6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3CF9-C722-F84C-BAE2-35EBF4A06FAB}" type="datetime1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BB75-C3EC-1041-BD5B-AB5D7619B14F}" type="datetime1">
              <a:rPr lang="en-US" smtClean="0"/>
              <a:t>4/15/15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A1A5F-2925-B042-AEC7-C6D32E5DDA5B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5235-2CDC-3641-8B1C-C2BA01B852C0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WilliamHolt.com, LLC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4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D8BF-7A49-5746-9E11-F7B0EB5682D6}" type="datetime1">
              <a:rPr lang="en-US" smtClean="0"/>
              <a:t>4/15/15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FEE5-8289-1349-8D08-CE50DA726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247" y="1007613"/>
            <a:ext cx="9152247" cy="1139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0705" y="-16282"/>
            <a:ext cx="9257969" cy="9199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30" y="898434"/>
            <a:ext cx="9152247" cy="109179"/>
          </a:xfrm>
          <a:prstGeom prst="rect">
            <a:avLst/>
          </a:prstGeom>
          <a:solidFill>
            <a:srgbClr val="FCD3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7021" y="0"/>
            <a:ext cx="91710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0034"/>
            <a:ext cx="7772400" cy="21526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HCM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Expert Coaching/Consulting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69" y="2542243"/>
            <a:ext cx="7453631" cy="34073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971" y="5175251"/>
            <a:ext cx="6400800" cy="91016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101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543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110" y="1140991"/>
            <a:ext cx="4503889" cy="2988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93311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Blogging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27" y="1706772"/>
            <a:ext cx="515553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097" dirty="0" smtClean="0"/>
              <a:t>Says who you are in terms of your mission</a:t>
            </a:r>
          </a:p>
          <a:p>
            <a:endParaRPr lang="en-US" sz="3097" dirty="0" smtClean="0"/>
          </a:p>
          <a:p>
            <a:r>
              <a:rPr lang="en-US" sz="3097" dirty="0" smtClean="0"/>
              <a:t>Informs you avatars and interested people of what is current in your thinking and acting</a:t>
            </a:r>
          </a:p>
          <a:p>
            <a:endParaRPr lang="en-US" sz="3097" dirty="0" smtClean="0"/>
          </a:p>
          <a:p>
            <a:r>
              <a:rPr lang="en-US" sz="3097" dirty="0" smtClean="0"/>
              <a:t>Works best with the Strategy of Preeminence</a:t>
            </a:r>
          </a:p>
          <a:p>
            <a:endParaRPr lang="en-US" sz="3097" dirty="0" smtClean="0"/>
          </a:p>
          <a:p>
            <a:r>
              <a:rPr lang="en-US" sz="3097" dirty="0" smtClean="0"/>
              <a:t>Attracts comments that tell you whether you are on track and what they would like more of</a:t>
            </a:r>
          </a:p>
          <a:p>
            <a:endParaRPr lang="en-US" sz="3097" dirty="0" smtClean="0"/>
          </a:p>
          <a:p>
            <a:r>
              <a:rPr lang="en-US" sz="3097" dirty="0" smtClean="0"/>
              <a:t>Gives you a bigger voice in the world</a:t>
            </a:r>
          </a:p>
          <a:p>
            <a:endParaRPr lang="en-US" sz="3097" dirty="0" smtClean="0"/>
          </a:p>
          <a:p>
            <a:r>
              <a:rPr lang="en-US" sz="3097" dirty="0" smtClean="0"/>
              <a:t>Allows you to serve them whether or not they become clients or customers</a:t>
            </a:r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285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85320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Facebook &amp; Twitter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549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you do not have a business presence on each of these, now is a good time to start</a:t>
            </a:r>
          </a:p>
          <a:p>
            <a:endParaRPr lang="en-US" dirty="0" smtClean="0"/>
          </a:p>
          <a:p>
            <a:r>
              <a:rPr lang="en-US" dirty="0" smtClean="0"/>
              <a:t>FB advertising is being used to sell thousands of products and services</a:t>
            </a:r>
          </a:p>
          <a:p>
            <a:endParaRPr lang="en-US" dirty="0" smtClean="0"/>
          </a:p>
          <a:p>
            <a:r>
              <a:rPr lang="en-US" dirty="0" smtClean="0"/>
              <a:t>Twitter is a great way to get fast feedback on almost any subject</a:t>
            </a:r>
          </a:p>
          <a:p>
            <a:endParaRPr lang="en-US" dirty="0" smtClean="0"/>
          </a:p>
          <a:p>
            <a:r>
              <a:rPr lang="en-US" dirty="0" smtClean="0"/>
              <a:t>FB also allows you to get your message out, attract clients and serve your market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690" y="4501877"/>
            <a:ext cx="3503822" cy="235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135" y="2070870"/>
            <a:ext cx="3673938" cy="206659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1215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8709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Individual vs. Group Sessions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743"/>
            <a:ext cx="3690140" cy="27700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030" y="1697892"/>
            <a:ext cx="5249891" cy="40211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One on One is great modality to go deep</a:t>
            </a:r>
          </a:p>
          <a:p>
            <a:endParaRPr lang="en-US" dirty="0" smtClean="0"/>
          </a:p>
          <a:p>
            <a:r>
              <a:rPr lang="en-US" dirty="0" smtClean="0"/>
              <a:t>Develops great relationships for referrals</a:t>
            </a:r>
          </a:p>
          <a:p>
            <a:endParaRPr lang="en-US" dirty="0" smtClean="0"/>
          </a:p>
          <a:p>
            <a:r>
              <a:rPr lang="en-US" dirty="0" smtClean="0"/>
              <a:t>Move faster in a totally customized approach</a:t>
            </a:r>
          </a:p>
          <a:p>
            <a:endParaRPr lang="en-US" dirty="0" smtClean="0"/>
          </a:p>
          <a:p>
            <a:r>
              <a:rPr lang="en-US" dirty="0" smtClean="0"/>
              <a:t>Message/Mission is communicated to more people faster</a:t>
            </a:r>
          </a:p>
          <a:p>
            <a:endParaRPr lang="en-US" dirty="0" smtClean="0"/>
          </a:p>
          <a:p>
            <a:r>
              <a:rPr lang="en-US" dirty="0" smtClean="0"/>
              <a:t>Group support each other</a:t>
            </a:r>
          </a:p>
          <a:p>
            <a:endParaRPr lang="en-US" dirty="0" smtClean="0"/>
          </a:p>
          <a:p>
            <a:r>
              <a:rPr lang="en-US" dirty="0" smtClean="0"/>
              <a:t>Groups will continue on</a:t>
            </a:r>
          </a:p>
        </p:txBody>
      </p:sp>
    </p:spTree>
    <p:extLst>
      <p:ext uri="{BB962C8B-B14F-4D97-AF65-F5344CB8AC3E}">
        <p14:creationId xmlns:p14="http://schemas.microsoft.com/office/powerpoint/2010/main" val="41591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87984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Simple Start Marketing Funnels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9" y="1600200"/>
            <a:ext cx="8402611" cy="47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91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888726"/>
          </a:xfrm>
        </p:spPr>
        <p:txBody>
          <a:bodyPr/>
          <a:lstStyle/>
          <a:p>
            <a:r>
              <a:rPr lang="en-US" dirty="0" smtClean="0">
                <a:solidFill>
                  <a:srgbClr val="FCD308"/>
                </a:solidFill>
              </a:rPr>
              <a:t>Resource Guide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Pics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&amp; Links)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AWeber</a:t>
            </a:r>
            <a:endParaRPr lang="en-US" dirty="0" smtClean="0"/>
          </a:p>
          <a:p>
            <a:r>
              <a:rPr lang="en-US" dirty="0" smtClean="0"/>
              <a:t>Andre Chaperon</a:t>
            </a:r>
          </a:p>
          <a:p>
            <a:r>
              <a:rPr lang="en-US" dirty="0" err="1" smtClean="0"/>
              <a:t>BlogMarketingAcademy</a:t>
            </a:r>
            <a:endParaRPr lang="en-US" dirty="0" smtClean="0"/>
          </a:p>
          <a:p>
            <a:r>
              <a:rPr lang="en-US" dirty="0" smtClean="0"/>
              <a:t>Online Marketing Mastery</a:t>
            </a:r>
          </a:p>
          <a:p>
            <a:r>
              <a:rPr lang="en-US" dirty="0" smtClean="0"/>
              <a:t>HCM Continuing Education</a:t>
            </a:r>
          </a:p>
          <a:p>
            <a:r>
              <a:rPr lang="en-US" dirty="0" smtClean="0"/>
              <a:t>Facebook Lead Generation</a:t>
            </a:r>
          </a:p>
          <a:p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91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888713"/>
          </a:xfrm>
        </p:spPr>
        <p:txBody>
          <a:bodyPr/>
          <a:lstStyle/>
          <a:p>
            <a:r>
              <a:rPr lang="en-US" dirty="0" smtClean="0">
                <a:solidFill>
                  <a:srgbClr val="FCD308"/>
                </a:solidFill>
              </a:rPr>
              <a:t>Resource Guide Cont.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Domain Names</a:t>
            </a:r>
          </a:p>
          <a:p>
            <a:r>
              <a:rPr lang="en-US" dirty="0"/>
              <a:t>Hosting</a:t>
            </a:r>
          </a:p>
          <a:p>
            <a:r>
              <a:rPr lang="en-US" dirty="0" err="1" smtClean="0"/>
              <a:t>WordPress</a:t>
            </a:r>
            <a:r>
              <a:rPr lang="en-US" dirty="0" smtClean="0"/>
              <a:t> </a:t>
            </a:r>
            <a:r>
              <a:rPr lang="en-US" dirty="0"/>
              <a:t>Instruction</a:t>
            </a:r>
          </a:p>
          <a:p>
            <a:r>
              <a:rPr lang="en-US" dirty="0" err="1"/>
              <a:t>Fiverr</a:t>
            </a:r>
            <a:endParaRPr lang="en-US" dirty="0"/>
          </a:p>
          <a:p>
            <a:r>
              <a:rPr lang="en-US" dirty="0" err="1"/>
              <a:t>Codeable</a:t>
            </a:r>
            <a:endParaRPr lang="en-US" dirty="0"/>
          </a:p>
          <a:p>
            <a:r>
              <a:rPr lang="en-US" dirty="0" err="1"/>
              <a:t>Vimeo</a:t>
            </a:r>
            <a:endParaRPr lang="en-US" dirty="0"/>
          </a:p>
          <a:p>
            <a:r>
              <a:rPr lang="en-US" dirty="0" err="1"/>
              <a:t>FreeConferenceCall.com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890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888713"/>
          </a:xfrm>
        </p:spPr>
        <p:txBody>
          <a:bodyPr/>
          <a:lstStyle/>
          <a:p>
            <a:r>
              <a:rPr lang="en-US" dirty="0" smtClean="0">
                <a:solidFill>
                  <a:srgbClr val="FCD308"/>
                </a:solidFill>
              </a:rPr>
              <a:t>Get Started!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14" y="1829392"/>
            <a:ext cx="5599577" cy="387191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400" dirty="0" smtClean="0"/>
              <a:t>Whatever you wish to do,</a:t>
            </a:r>
          </a:p>
          <a:p>
            <a:pPr algn="ctr">
              <a:buNone/>
            </a:pPr>
            <a:r>
              <a:rPr lang="en-US" sz="4400" dirty="0" smtClean="0"/>
              <a:t> Begin It!</a:t>
            </a:r>
          </a:p>
          <a:p>
            <a:pPr algn="ctr">
              <a:buNone/>
            </a:pPr>
            <a:r>
              <a:rPr lang="en-US" sz="4400" dirty="0" smtClean="0"/>
              <a:t>Momentum has Boldness and</a:t>
            </a:r>
          </a:p>
          <a:p>
            <a:pPr algn="ctr">
              <a:buNone/>
            </a:pPr>
            <a:r>
              <a:rPr lang="en-US" sz="4400" dirty="0" smtClean="0"/>
              <a:t> Magic within it!</a:t>
            </a:r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43" y="1547437"/>
            <a:ext cx="3443385" cy="48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888713"/>
          </a:xfrm>
        </p:spPr>
        <p:txBody>
          <a:bodyPr/>
          <a:lstStyle/>
          <a:p>
            <a:r>
              <a:rPr lang="en-US" dirty="0" smtClean="0">
                <a:solidFill>
                  <a:srgbClr val="FCD308"/>
                </a:solidFill>
              </a:rPr>
              <a:t>Monthly Continuity Program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0629" y="1483051"/>
            <a:ext cx="856579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dirty="0" smtClean="0"/>
              <a:t>If…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You could have a new dynamic coaching tool each month</a:t>
            </a:r>
          </a:p>
          <a:p>
            <a:endParaRPr lang="en-US" sz="2600" dirty="0" smtClean="0"/>
          </a:p>
          <a:p>
            <a:r>
              <a:rPr lang="en-US" sz="2600" dirty="0" smtClean="0"/>
              <a:t>You could hear successful tips and stories from high performers in coaching, consulting &amp; marketing</a:t>
            </a:r>
          </a:p>
          <a:p>
            <a:endParaRPr lang="en-US" sz="2600" dirty="0" smtClean="0"/>
          </a:p>
          <a:p>
            <a:r>
              <a:rPr lang="en-US" sz="2600" dirty="0" smtClean="0"/>
              <a:t>You could ask your questions about your client sessions and have them answered by experts </a:t>
            </a:r>
          </a:p>
          <a:p>
            <a:endParaRPr lang="en-US" sz="2600" dirty="0" smtClean="0"/>
          </a:p>
          <a:p>
            <a:r>
              <a:rPr lang="en-US" sz="2600" dirty="0" smtClean="0"/>
              <a:t>You could have all this at a low monthly fee and have it all recorded for future playback</a:t>
            </a:r>
          </a:p>
          <a:p>
            <a:endParaRPr lang="en-US" sz="2600" dirty="0" smtClean="0"/>
          </a:p>
          <a:p>
            <a:pPr algn="ctr">
              <a:buNone/>
            </a:pPr>
            <a:r>
              <a:rPr lang="en-US" sz="2600" dirty="0" smtClean="0"/>
              <a:t>Then…</a:t>
            </a:r>
            <a:endParaRPr lang="en-US" sz="26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890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87096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New Coaching Business Checklist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Video Three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91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537" y="2868417"/>
            <a:ext cx="3947051" cy="3989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3"/>
            <a:ext cx="8229600" cy="88872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Marketing Context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755"/>
            <a:ext cx="5510767" cy="4707996"/>
          </a:xfrm>
        </p:spPr>
        <p:txBody>
          <a:bodyPr>
            <a:normAutofit/>
          </a:bodyPr>
          <a:lstStyle/>
          <a:p>
            <a:r>
              <a:rPr lang="en-US" dirty="0"/>
              <a:t>Avatar (To </a:t>
            </a:r>
            <a:r>
              <a:rPr lang="en-US" dirty="0" smtClean="0"/>
              <a:t>Whom)</a:t>
            </a:r>
          </a:p>
          <a:p>
            <a:r>
              <a:rPr lang="en-US" dirty="0" smtClean="0"/>
              <a:t>Concerns </a:t>
            </a:r>
            <a:r>
              <a:rPr lang="en-US" dirty="0" smtClean="0"/>
              <a:t>(Chronic vs. Acute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Benefits</a:t>
            </a:r>
            <a:endParaRPr lang="en-US" dirty="0" smtClean="0"/>
          </a:p>
          <a:p>
            <a:r>
              <a:rPr lang="en-US" dirty="0" smtClean="0"/>
              <a:t>Cultural </a:t>
            </a:r>
            <a:r>
              <a:rPr lang="en-US" dirty="0" smtClean="0"/>
              <a:t>Sensitivity</a:t>
            </a:r>
          </a:p>
          <a:p>
            <a:r>
              <a:rPr lang="en-US" dirty="0"/>
              <a:t>M</a:t>
            </a:r>
            <a:r>
              <a:rPr lang="en-US" dirty="0" smtClean="0"/>
              <a:t>easure and test</a:t>
            </a:r>
          </a:p>
          <a:p>
            <a:r>
              <a:rPr lang="en-US" dirty="0" smtClean="0"/>
              <a:t>Frequency of </a:t>
            </a:r>
            <a:r>
              <a:rPr lang="en-US" dirty="0" smtClean="0"/>
              <a:t>Communication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848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95087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Offline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7712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3613" dirty="0" smtClean="0"/>
              <a:t>Networking</a:t>
            </a:r>
          </a:p>
          <a:p>
            <a:r>
              <a:rPr lang="en-US" sz="3613" dirty="0" smtClean="0"/>
              <a:t>Speaking</a:t>
            </a:r>
          </a:p>
          <a:p>
            <a:r>
              <a:rPr lang="en-US" sz="3613" dirty="0" smtClean="0"/>
              <a:t>Referrals</a:t>
            </a:r>
          </a:p>
          <a:p>
            <a:r>
              <a:rPr lang="en-US" sz="3613" dirty="0" smtClean="0"/>
              <a:t>Snail Mail</a:t>
            </a:r>
          </a:p>
          <a:p>
            <a:r>
              <a:rPr lang="en-US" sz="3613" dirty="0" smtClean="0"/>
              <a:t>Post Cards</a:t>
            </a:r>
          </a:p>
          <a:p>
            <a:r>
              <a:rPr lang="en-US" sz="3613" dirty="0" smtClean="0"/>
              <a:t>Hand-written Notes</a:t>
            </a:r>
          </a:p>
          <a:p>
            <a:r>
              <a:rPr lang="en-US" sz="3613" dirty="0" smtClean="0"/>
              <a:t>Telemarketing</a:t>
            </a:r>
          </a:p>
          <a:p>
            <a:r>
              <a:rPr lang="en-US" sz="3613" dirty="0" smtClean="0"/>
              <a:t>800 Numbers</a:t>
            </a:r>
          </a:p>
          <a:p>
            <a:r>
              <a:rPr lang="en-US" sz="3613" dirty="0" smtClean="0"/>
              <a:t>Newspapers</a:t>
            </a:r>
          </a:p>
          <a:p>
            <a:r>
              <a:rPr lang="en-US" sz="3613" dirty="0" smtClean="0"/>
              <a:t>Radio/TV</a:t>
            </a:r>
          </a:p>
          <a:p>
            <a:r>
              <a:rPr lang="en-US" sz="3613" dirty="0" smtClean="0"/>
              <a:t>List Brokers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227" y="2956594"/>
            <a:ext cx="3925048" cy="235397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3620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3"/>
            <a:ext cx="8229600" cy="95089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Networking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52" y="1600201"/>
            <a:ext cx="3841158" cy="2296928"/>
          </a:xfrm>
        </p:spPr>
        <p:txBody>
          <a:bodyPr>
            <a:normAutofit lnSpcReduction="10000"/>
          </a:bodyPr>
          <a:lstStyle/>
          <a:p>
            <a:r>
              <a:rPr lang="en-US" sz="2162" dirty="0" smtClean="0"/>
              <a:t>Find yourself a John O’Dell</a:t>
            </a:r>
          </a:p>
          <a:p>
            <a:endParaRPr lang="en-US" sz="2162" dirty="0" smtClean="0"/>
          </a:p>
          <a:p>
            <a:r>
              <a:rPr lang="en-US" sz="2162" dirty="0" smtClean="0"/>
              <a:t>Phone/Meet with Referral Sources</a:t>
            </a:r>
          </a:p>
          <a:p>
            <a:endParaRPr lang="en-US" sz="2162" dirty="0" smtClean="0"/>
          </a:p>
          <a:p>
            <a:r>
              <a:rPr lang="en-US" sz="2162" dirty="0" smtClean="0"/>
              <a:t>Chamber of Commerce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02" y="4317967"/>
            <a:ext cx="6386098" cy="23410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99087" y="1600201"/>
            <a:ext cx="4285055" cy="2296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Greater Houston Partnership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Strategic Forums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 Diversity Council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 ups (Create your own)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8362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613"/>
            <a:ext cx="8229600" cy="78214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Speaking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5760" y="1267537"/>
            <a:ext cx="45710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Make a list of your Expert Topics</a:t>
            </a:r>
          </a:p>
          <a:p>
            <a:endParaRPr lang="en-US" sz="2800" dirty="0" smtClean="0"/>
          </a:p>
          <a:p>
            <a:r>
              <a:rPr lang="en-US" sz="2800" dirty="0" smtClean="0"/>
              <a:t>Label them in an Engaging manner</a:t>
            </a:r>
          </a:p>
          <a:p>
            <a:endParaRPr lang="en-US" sz="2800" dirty="0" smtClean="0"/>
          </a:p>
          <a:p>
            <a:r>
              <a:rPr lang="en-US" sz="2800" dirty="0" smtClean="0"/>
              <a:t>Write up your outline for each</a:t>
            </a:r>
          </a:p>
          <a:p>
            <a:endParaRPr lang="en-US" sz="2800" dirty="0" smtClean="0"/>
          </a:p>
          <a:p>
            <a:r>
              <a:rPr lang="en-US" sz="2800" dirty="0" smtClean="0"/>
              <a:t>List the Take-</a:t>
            </a:r>
            <a:r>
              <a:rPr lang="en-US" sz="2800" dirty="0" err="1" smtClean="0"/>
              <a:t>Aways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Stand up, Speak out &amp; Win</a:t>
            </a:r>
          </a:p>
          <a:p>
            <a:endParaRPr lang="en-US" sz="2800" dirty="0" smtClean="0"/>
          </a:p>
          <a:p>
            <a:r>
              <a:rPr lang="en-US" sz="2800" dirty="0" smtClean="0"/>
              <a:t>Toastmasters for practice and networking</a:t>
            </a:r>
          </a:p>
          <a:p>
            <a:endParaRPr lang="en-US" sz="2800" dirty="0" smtClean="0"/>
          </a:p>
          <a:p>
            <a:r>
              <a:rPr lang="en-US" sz="2800" dirty="0" smtClean="0"/>
              <a:t>Offer a Mini-Training add on for a price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763"/>
            <a:ext cx="4115760" cy="2730928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038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20" y="4928207"/>
            <a:ext cx="3256946" cy="1929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70"/>
            <a:ext cx="8229600" cy="853204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Referrals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8" y="1387137"/>
            <a:ext cx="7490501" cy="4696035"/>
          </a:xfrm>
        </p:spPr>
        <p:txBody>
          <a:bodyPr>
            <a:noAutofit/>
          </a:bodyPr>
          <a:lstStyle/>
          <a:p>
            <a:r>
              <a:rPr lang="en-US" sz="2600" dirty="0" smtClean="0"/>
              <a:t>List all referral sources</a:t>
            </a:r>
          </a:p>
          <a:p>
            <a:r>
              <a:rPr lang="en-US" sz="2600" dirty="0" smtClean="0"/>
              <a:t>Systems for keeping track (Rolodex)</a:t>
            </a:r>
          </a:p>
          <a:p>
            <a:r>
              <a:rPr lang="en-US" sz="2600" dirty="0" smtClean="0"/>
              <a:t>Family, Friends, Colleagues, Clients</a:t>
            </a:r>
          </a:p>
          <a:p>
            <a:r>
              <a:rPr lang="en-US" sz="2600" dirty="0" smtClean="0"/>
              <a:t>Asking for Referrals is an Art form</a:t>
            </a:r>
          </a:p>
          <a:p>
            <a:r>
              <a:rPr lang="en-US" sz="2600" dirty="0" smtClean="0"/>
              <a:t>The time to ask is after a substantial win or successful completion of your work</a:t>
            </a:r>
          </a:p>
          <a:p>
            <a:r>
              <a:rPr lang="en-US" sz="2600" dirty="0" smtClean="0"/>
              <a:t>Ask for one referral at a time</a:t>
            </a:r>
          </a:p>
          <a:p>
            <a:r>
              <a:rPr lang="en-US" sz="2600" dirty="0" smtClean="0"/>
              <a:t>Suggest that they call to introduce you</a:t>
            </a:r>
          </a:p>
          <a:p>
            <a:r>
              <a:rPr lang="en-US" sz="2600" dirty="0" smtClean="0"/>
              <a:t>Get a List of Testimonials for your marketing</a:t>
            </a:r>
            <a:endParaRPr lang="en-US" sz="2600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4274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75"/>
            <a:ext cx="8229600" cy="72886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Online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958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Email</a:t>
            </a:r>
          </a:p>
          <a:p>
            <a:r>
              <a:rPr lang="en-US" dirty="0" smtClean="0"/>
              <a:t>Website</a:t>
            </a:r>
          </a:p>
          <a:p>
            <a:r>
              <a:rPr lang="en-US" dirty="0" smtClean="0"/>
              <a:t>Blogging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Forums</a:t>
            </a:r>
          </a:p>
          <a:p>
            <a:r>
              <a:rPr lang="en-US" dirty="0" smtClean="0"/>
              <a:t>Groups</a:t>
            </a:r>
          </a:p>
          <a:p>
            <a:r>
              <a:rPr lang="en-US" dirty="0" smtClean="0"/>
              <a:t>JV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544" y="2494699"/>
            <a:ext cx="4724011" cy="2371839"/>
          </a:xfrm>
          <a:prstGeom prst="rect">
            <a:avLst/>
          </a:prstGeom>
        </p:spPr>
      </p:pic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591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"/>
            <a:ext cx="8229600" cy="86208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Email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181" y="1600200"/>
            <a:ext cx="4986794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The number one way to communicate on this planet</a:t>
            </a:r>
          </a:p>
          <a:p>
            <a:endParaRPr lang="en-US" sz="2600" dirty="0" smtClean="0"/>
          </a:p>
          <a:p>
            <a:r>
              <a:rPr lang="en-US" sz="2600" dirty="0" smtClean="0"/>
              <a:t>This too, done correctly, is an Art form</a:t>
            </a:r>
          </a:p>
          <a:p>
            <a:endParaRPr lang="en-US" sz="2600" dirty="0" smtClean="0"/>
          </a:p>
          <a:p>
            <a:r>
              <a:rPr lang="en-US" sz="2600" dirty="0" smtClean="0"/>
              <a:t>Main challenge is to get your email message opened amidst all of the others</a:t>
            </a:r>
          </a:p>
          <a:p>
            <a:endParaRPr lang="en-US" sz="2600" dirty="0" smtClean="0"/>
          </a:p>
          <a:p>
            <a:r>
              <a:rPr lang="en-US" sz="2600" dirty="0" smtClean="0"/>
              <a:t>Stand out, engaging subject lines are necessary</a:t>
            </a:r>
          </a:p>
          <a:p>
            <a:endParaRPr lang="en-US" sz="2600" dirty="0" smtClean="0"/>
          </a:p>
          <a:p>
            <a:r>
              <a:rPr lang="en-US" sz="2600" dirty="0" smtClean="0"/>
              <a:t>Also you want your message to have sub-titles</a:t>
            </a:r>
          </a:p>
          <a:p>
            <a:endParaRPr lang="en-US" sz="2600" dirty="0" smtClean="0"/>
          </a:p>
          <a:p>
            <a:r>
              <a:rPr lang="en-US" sz="2600" dirty="0" smtClean="0"/>
              <a:t>Use conversational language</a:t>
            </a:r>
          </a:p>
          <a:p>
            <a:endParaRPr lang="en-US" sz="2600" dirty="0" smtClean="0"/>
          </a:p>
          <a:p>
            <a:r>
              <a:rPr lang="en-US" sz="2600" dirty="0" smtClean="0"/>
              <a:t>People do not so much read them as skim them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99728"/>
            <a:ext cx="3440540" cy="3090397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3197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849"/>
            <a:ext cx="4293901" cy="2687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3"/>
            <a:ext cx="8229600" cy="89760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CD308"/>
                </a:solidFill>
              </a:rPr>
              <a:t>Website</a:t>
            </a:r>
            <a:endParaRPr lang="en-US" dirty="0">
              <a:solidFill>
                <a:srgbClr val="FCD3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3" y="1293243"/>
            <a:ext cx="8380577" cy="174058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Websites used to be online brochures</a:t>
            </a:r>
          </a:p>
          <a:p>
            <a:r>
              <a:rPr lang="en-US" sz="2800" dirty="0" smtClean="0"/>
              <a:t>You want simple pages with calls to action</a:t>
            </a:r>
          </a:p>
          <a:p>
            <a:r>
              <a:rPr lang="en-US" sz="2800" dirty="0" smtClean="0"/>
              <a:t>Now they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31686" y="2734143"/>
            <a:ext cx="4502909" cy="4006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Speak to your credibility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out information without having to print 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 interested parties on your list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 them on what they want to hear about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four must-have pages and a certain content that works best in a special format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06171" y="6408250"/>
            <a:ext cx="1288131" cy="250775"/>
          </a:xfrm>
        </p:spPr>
        <p:txBody>
          <a:bodyPr/>
          <a:lstStyle/>
          <a:p>
            <a:r>
              <a:rPr lang="en-US" sz="900" dirty="0" smtClean="0"/>
              <a:t>©</a:t>
            </a:r>
            <a:r>
              <a:rPr lang="en-US" sz="900" dirty="0" err="1" smtClean="0"/>
              <a:t>WilliamHolt.com</a:t>
            </a:r>
            <a:r>
              <a:rPr lang="en-US" sz="900" dirty="0" smtClean="0"/>
              <a:t>, LLC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9563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705</Words>
  <Application>Microsoft Macintosh PowerPoint</Application>
  <PresentationFormat>On-screen Show (4:3)</PresentationFormat>
  <Paragraphs>175</Paragraphs>
  <Slides>18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HCM Expert Coaching/Consulting</vt:lpstr>
      <vt:lpstr>Marketing Context</vt:lpstr>
      <vt:lpstr>Offline</vt:lpstr>
      <vt:lpstr>Networking</vt:lpstr>
      <vt:lpstr>Speaking</vt:lpstr>
      <vt:lpstr>Referrals</vt:lpstr>
      <vt:lpstr>Online</vt:lpstr>
      <vt:lpstr>Email</vt:lpstr>
      <vt:lpstr>Website</vt:lpstr>
      <vt:lpstr>Blogging</vt:lpstr>
      <vt:lpstr>Facebook &amp; Twitter</vt:lpstr>
      <vt:lpstr>Individual vs. Group Sessions</vt:lpstr>
      <vt:lpstr>Simple Start Marketing Funnels</vt:lpstr>
      <vt:lpstr>Resource Guide (Pics &amp; Links)</vt:lpstr>
      <vt:lpstr>Resource Guide Cont.</vt:lpstr>
      <vt:lpstr>Get Started!</vt:lpstr>
      <vt:lpstr>Monthly Continuity Program</vt:lpstr>
      <vt:lpstr>New Coaching Business Checklist</vt:lpstr>
    </vt:vector>
  </TitlesOfParts>
  <Company>TriVergent Intl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 Expert Coaching/Consulting</dc:title>
  <dc:creator>William  Holt</dc:creator>
  <cp:lastModifiedBy>William  Holt</cp:lastModifiedBy>
  <cp:revision>19</cp:revision>
  <dcterms:created xsi:type="dcterms:W3CDTF">2015-04-15T20:49:20Z</dcterms:created>
  <dcterms:modified xsi:type="dcterms:W3CDTF">2015-04-16T16:40:22Z</dcterms:modified>
</cp:coreProperties>
</file>